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4" r:id="rId9"/>
    <p:sldId id="269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B8E7B-DD9D-4A5C-8090-F0B5767A1F7D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43F73-F4C2-44C9-ABDF-E6E4B48494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01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5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97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9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36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915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3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8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99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382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6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E65E44E-66B4-4352-ABF0-7F96F5A44BFF}" type="datetimeFigureOut">
              <a:rPr lang="ko-KR" altLang="en-US" smtClean="0"/>
              <a:t>2018-08-12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FAC9FB6-7129-4E38-908C-543987E18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588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두이노와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Meggy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jr.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이용한 게임 만들기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강주성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3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및 해결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블록을 랜덤으로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오른쪽에서 나오는 블록을 랜덤으로 나오게 하기 위해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randomseed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이용하여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1 , 4 , 7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 하나로 나오게 해 블록이 랜덤으로 나오게 할 수 있었다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 startAt="2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이진법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점수의 표시인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보조등을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사용하려면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SetAuxLEDs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진법을 사용해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보조등을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켰다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indent="0">
              <a:buNone/>
            </a:pPr>
            <a:endParaRPr lang="ko-KR" altLang="en-US" dirty="0" smtClean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34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기획과 결과물 비교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기획엔 시작 화면이 있었지만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화면이 작아 시작 화면을 나타내기에 부족하여 시작 화면을 넣지 못했다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악보를 직접 배열로 작성해야 하므로 시간이 오래 걸려 음악을 하나밖에 넣지 못했다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블록도 위에서 아래로 내려오려 하였는데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오른쪽에서 왼쪽으로 이동하게 바꿨다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8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아쉬운 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음악의 속도가 빨라 블록이 살짝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깜빡거려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퀄리티가 좋게 보이지 않았다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 , B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 기술도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만드려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했는데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코드를 고치기 쉽지 않아 포기했다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음악이 끝나고 나서 게임이 끝나는 화면을 넣지 못해 아쉬웠다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1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배운 점 및 차후 계획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illis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사용으로 쉽게 시간을 계산 가능하게 해 블록 이동에 많은 도움이 되었다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블록 이동 방식의 게임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우주선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게임도 만들어 보고 싶다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여러 곡도 만들어 보고 싶다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081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290945"/>
            <a:ext cx="4638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+mn-ea"/>
              </a:rPr>
              <a:t>목차</a:t>
            </a:r>
            <a:endParaRPr lang="ko-KR" altLang="en-US" sz="36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6328" y="1230283"/>
            <a:ext cx="63841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latin typeface="+mn-ea"/>
              </a:rPr>
              <a:t>Meggy</a:t>
            </a:r>
            <a:r>
              <a:rPr lang="en-US" altLang="ko-KR" sz="2800" dirty="0" smtClean="0">
                <a:latin typeface="+mn-ea"/>
              </a:rPr>
              <a:t> Jr. </a:t>
            </a:r>
            <a:r>
              <a:rPr lang="ko-KR" altLang="en-US" sz="2800" dirty="0" smtClean="0">
                <a:latin typeface="+mn-ea"/>
              </a:rPr>
              <a:t>소개</a:t>
            </a:r>
            <a:endParaRPr lang="en-US" altLang="ko-KR" sz="2800" dirty="0" smtClean="0">
              <a:latin typeface="+mn-ea"/>
            </a:endParaRPr>
          </a:p>
          <a:p>
            <a:pPr algn="ctr"/>
            <a:endParaRPr lang="en-US" altLang="ko-KR" sz="2800" dirty="0">
              <a:latin typeface="+mn-ea"/>
            </a:endParaRPr>
          </a:p>
          <a:p>
            <a:pPr algn="ctr"/>
            <a:r>
              <a:rPr lang="ko-KR" altLang="en-US" sz="2800" dirty="0" smtClean="0">
                <a:latin typeface="+mn-ea"/>
              </a:rPr>
              <a:t>게임 기획</a:t>
            </a:r>
            <a:endParaRPr lang="en-US" altLang="ko-KR" sz="2800" dirty="0" smtClean="0">
              <a:latin typeface="+mn-ea"/>
            </a:endParaRPr>
          </a:p>
          <a:p>
            <a:pPr algn="ctr"/>
            <a:endParaRPr lang="en-US" altLang="ko-KR" sz="2800" dirty="0">
              <a:latin typeface="+mn-ea"/>
            </a:endParaRPr>
          </a:p>
          <a:p>
            <a:pPr algn="ctr"/>
            <a:r>
              <a:rPr lang="ko-KR" altLang="en-US" sz="2800" dirty="0" smtClean="0">
                <a:latin typeface="+mn-ea"/>
              </a:rPr>
              <a:t>게임 구현</a:t>
            </a:r>
            <a:endParaRPr lang="en-US" altLang="ko-KR" sz="2800" dirty="0" smtClean="0">
              <a:latin typeface="+mn-ea"/>
            </a:endParaRPr>
          </a:p>
          <a:p>
            <a:pPr algn="ctr"/>
            <a:endParaRPr lang="en-US" altLang="ko-KR" sz="2800" dirty="0">
              <a:latin typeface="+mn-ea"/>
            </a:endParaRPr>
          </a:p>
          <a:p>
            <a:pPr algn="ctr"/>
            <a:r>
              <a:rPr lang="ko-KR" altLang="en-US" sz="2800" dirty="0" smtClean="0">
                <a:latin typeface="+mn-ea"/>
              </a:rPr>
              <a:t>게임의 문제점</a:t>
            </a:r>
            <a:endParaRPr lang="en-US" altLang="ko-KR" sz="2800" dirty="0" smtClean="0">
              <a:latin typeface="+mn-ea"/>
            </a:endParaRPr>
          </a:p>
          <a:p>
            <a:pPr algn="ctr"/>
            <a:endParaRPr lang="en-US" altLang="ko-KR" sz="2800" dirty="0">
              <a:latin typeface="+mn-ea"/>
            </a:endParaRPr>
          </a:p>
          <a:p>
            <a:pPr algn="ctr"/>
            <a:r>
              <a:rPr lang="ko-KR" altLang="en-US" sz="2800" dirty="0" smtClean="0">
                <a:latin typeface="+mn-ea"/>
              </a:rPr>
              <a:t>기획과 실제 결과</a:t>
            </a:r>
            <a:endParaRPr lang="en-US" altLang="ko-KR" sz="2800" dirty="0" smtClean="0">
              <a:latin typeface="+mn-ea"/>
            </a:endParaRPr>
          </a:p>
          <a:p>
            <a:pPr algn="ctr"/>
            <a:endParaRPr lang="en-US" altLang="ko-KR" sz="2800" dirty="0">
              <a:latin typeface="+mn-ea"/>
            </a:endParaRPr>
          </a:p>
          <a:p>
            <a:pPr algn="ctr"/>
            <a:r>
              <a:rPr lang="ko-KR" altLang="en-US" sz="2800" dirty="0" err="1" smtClean="0">
                <a:latin typeface="+mn-ea"/>
              </a:rPr>
              <a:t>느낀점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62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Meggy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jr.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소개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7428" y="2067098"/>
            <a:ext cx="9784080" cy="4206240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Meggy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Jr.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RGB LED Matrix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버튼으로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이루이진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https://code.google.com/archive/p/meggy-jr-rgb/downloads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라이브러리를 다운로드 하고 프로그래밍을 한 뒤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USBtoTTL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fontAlgn="base"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제일 기본적인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ClearSlate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 루프 끝마다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DrawPx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픽셀 그리기</a:t>
            </a:r>
          </a:p>
          <a:p>
            <a:pPr fontAlgn="base" latinLnBrk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DisplaySlate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화면에 변경사항 적용</a:t>
            </a:r>
          </a:p>
          <a:p>
            <a:pPr fontAlgn="base" latinLnBrk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SetAuxLEDs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위에 있는 보조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조작</a:t>
            </a:r>
          </a:p>
          <a:p>
            <a:pPr fontAlgn="base" latinLnBrk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ReadPx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픽셀의 색깔 읽기</a:t>
            </a:r>
          </a:p>
          <a:p>
            <a:pPr fontAlgn="base" latinLnBrk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EditColor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커스텀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색 지정</a:t>
            </a:r>
          </a:p>
          <a:p>
            <a:pPr fontAlgn="base" latinLnBrk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CheckButtonsDown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내려와 있는 버튼 확인</a:t>
            </a:r>
          </a:p>
          <a:p>
            <a:pPr fontAlgn="base" latinLnBrk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CheckButtonsPress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눌려진 버튼 확인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이전에 안 눌렀던 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 latinLnBrk="0"/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Tone_Start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주파수의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소리시작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meggy j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94" y="2809472"/>
            <a:ext cx="4762500" cy="3571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0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개발의 시작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1479" y="2011680"/>
            <a:ext cx="9784080" cy="4206240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구조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fontAlgn="base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스테이지가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있고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스테이지마다 난이도가 다르며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랜덤으로 나오는 바를 제때에 맞게 터뜨려 음을 내 점수를 높이고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 점수로 사람들을 치유하는 게임이다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fontAlgn="base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fontAlgn="base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 세 버튼을 사용하여 리듬을 맞춘다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 , b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기술이고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보조등은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점수 표시이다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fontAlgn="base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2*1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리듬 바가 랜덤으로 음악에 맞추어 내려오는데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색깔마다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능력이 다르다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fontAlgn="base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fontAlgn="base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점수가 다 사라질 시 게임오버가 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0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개발의 시작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바가 오른쪽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가운데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왼쪽에서 내려오고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바를 상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 버튼으로 바가 맨 밑까지 올 때 해당되는 버튼을 누르면 음이 재생되며 점수가 올라가게 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얻게 된 점수에 따라 곡이 끝나고 나오는 그림이 달라지며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 어려운 난이도가 해금된다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아이템은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버튼이 곡 자동 재생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점수는 증가하지 않는다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B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버튼이 곡의 속도를 일시적으로 느리게 해 준다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점수가 다 깎였을 시에는 슬픈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BGM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흘러나오면서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game over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표시가 뜬다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6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 방향의 버튼을 눌러 리듬 바를 터뜨린다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CheckButtonsPress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이용하여 버튼을 눌렀는지 체크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눌렀을 때 리듬 바의 위치가 조건과 같을 경우 점수 체크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리듬 바는 오른쪽에서 왼쪽으로 나오며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1*2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크기이다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음이 재생될 동안 하나의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듬 바만 나온다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1">
              <a:buFontTx/>
              <a:buChar char="-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칸의 세로줄 중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칸 씩의 여유를 두고 최대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리듬 바가 나온다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fontAlgn="base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19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속도로 자동으로 리듬 바가 왼쪽으로 움직임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시간 단위를 체크하고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시간이 흐를 때 마다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 감소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왼쪽 화면 끝에 도달한 리듬 바는 삭제하지 않고 다시 새로운 리듬 바로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좌표만 재설정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리듬 바가 랜덤으로 나오게 하기 위해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random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x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좌표는 정해져 있고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 = 7), y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random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하게 생성하며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범위의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좌표만 표기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7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개발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 체계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정확하게 버튼을 누르면 점수 증가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아니거나 누르지 않을 경우 점수 차감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보조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사용함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진법으로 작동하기에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 증가는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x2,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점수 감소는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/2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결과적으로 점수가 증가하면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LED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칸이 더 켜지고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감소하면 한 칸이 더  꺼지는 효과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52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플레이 영상</a:t>
            </a:r>
            <a:endParaRPr lang="ko-KR" altLang="en-US" dirty="0"/>
          </a:p>
        </p:txBody>
      </p:sp>
      <p:pic>
        <p:nvPicPr>
          <p:cNvPr id="4" name="20180812_1310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5850" y="2011363"/>
            <a:ext cx="7478713" cy="4206875"/>
          </a:xfrm>
        </p:spPr>
      </p:pic>
    </p:spTree>
    <p:extLst>
      <p:ext uri="{BB962C8B-B14F-4D97-AF65-F5344CB8AC3E}">
        <p14:creationId xmlns:p14="http://schemas.microsoft.com/office/powerpoint/2010/main" val="313832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">
  <a:themeElements>
    <a:clrScheme name="줄무늬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줄무늬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줄무늬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TM03090430[[fn=밴드]]</Template>
  <TotalTime>198</TotalTime>
  <Words>667</Words>
  <Application>Microsoft Office PowerPoint</Application>
  <PresentationFormat>와이드스크린</PresentationFormat>
  <Paragraphs>111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경기천년제목 Bold</vt:lpstr>
      <vt:lpstr>맑은 고딕</vt:lpstr>
      <vt:lpstr>Corbel</vt:lpstr>
      <vt:lpstr>Wingdings</vt:lpstr>
      <vt:lpstr>줄무늬</vt:lpstr>
      <vt:lpstr>아두이노와  Meggy jr.을  이용한 게임 만들기</vt:lpstr>
      <vt:lpstr>PowerPoint 프레젠테이션</vt:lpstr>
      <vt:lpstr>Meggy jr. 소개 </vt:lpstr>
      <vt:lpstr>게임 개발의 시작 - 기획</vt:lpstr>
      <vt:lpstr>게임 개발의 시작 - 기획 (2)</vt:lpstr>
      <vt:lpstr>게임 개발 - 구현(1)</vt:lpstr>
      <vt:lpstr>게임 개발 - 구현(2)</vt:lpstr>
      <vt:lpstr>게임 개발 - 구현(3)</vt:lpstr>
      <vt:lpstr>플레이 영상</vt:lpstr>
      <vt:lpstr>게임 개발 – 문제점 및 해결</vt:lpstr>
      <vt:lpstr>평가 – 기획과 결과물 비교</vt:lpstr>
      <vt:lpstr>평가 – 아쉬운 점</vt:lpstr>
      <vt:lpstr>평가 – 배운 점 및 차후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아두이노와  Meggy jr.을  이용한 게임 만들기</dc:title>
  <dc:creator>강 주성</dc:creator>
  <cp:lastModifiedBy>강 주성</cp:lastModifiedBy>
  <cp:revision>19</cp:revision>
  <dcterms:created xsi:type="dcterms:W3CDTF">2018-08-12T00:53:38Z</dcterms:created>
  <dcterms:modified xsi:type="dcterms:W3CDTF">2018-08-12T04:20:36Z</dcterms:modified>
</cp:coreProperties>
</file>